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70" r:id="rId6"/>
    <p:sldId id="269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1726307-DA94-93E1-640A-BFCCFA6065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8ADC23E-879D-AACC-F00E-E938950D2E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1902" y="1175524"/>
            <a:ext cx="4034495" cy="51660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01F61CC-758C-CD8C-D6AA-2EEDDE00C3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Titre 1">
            <a:extLst>
              <a:ext uri="{FF2B5EF4-FFF2-40B4-BE49-F238E27FC236}">
                <a16:creationId xmlns:a16="http://schemas.microsoft.com/office/drawing/2014/main" id="{91B161C3-22F7-43EA-BADD-74C3BB526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9429" y="121946"/>
            <a:ext cx="8140490" cy="648072"/>
          </a:xfrm>
        </p:spPr>
        <p:txBody>
          <a:bodyPr>
            <a:normAutofit/>
          </a:bodyPr>
          <a:lstStyle/>
          <a:p>
            <a:r>
              <a:rPr lang="fr-FR" sz="3200" b="1" dirty="0">
                <a:latin typeface="+mn-lt"/>
              </a:rPr>
              <a:t>Autour du mot :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1008678D-069E-4C7D-AD2B-D1A444F04EDB}"/>
              </a:ext>
            </a:extLst>
          </p:cNvPr>
          <p:cNvSpPr txBox="1">
            <a:spLocks/>
          </p:cNvSpPr>
          <p:nvPr/>
        </p:nvSpPr>
        <p:spPr>
          <a:xfrm>
            <a:off x="251520" y="5531008"/>
            <a:ext cx="8140490" cy="129614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i="1">
                <a:solidFill>
                  <a:srgbClr val="00B050"/>
                </a:solidFill>
              </a:rPr>
              <a:t>Oral 3 Je participe à des échanges.</a:t>
            </a:r>
          </a:p>
          <a:p>
            <a:r>
              <a:rPr lang="fr-FR" sz="2000" i="1">
                <a:solidFill>
                  <a:srgbClr val="00B050"/>
                </a:solidFill>
              </a:rPr>
              <a:t>V1 J’enrichis mon lexique</a:t>
            </a:r>
          </a:p>
          <a:p>
            <a:r>
              <a:rPr lang="fr-FR" sz="2000" i="1">
                <a:solidFill>
                  <a:srgbClr val="00B050"/>
                </a:solidFill>
              </a:rPr>
              <a:t>V2 Je fais des liens entre les mots</a:t>
            </a:r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CF90F4C-8753-4474-80C7-597136E492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800" t="22001" r="24800" b="17800"/>
          <a:stretch/>
        </p:blipFill>
        <p:spPr>
          <a:xfrm>
            <a:off x="2674000" y="1010139"/>
            <a:ext cx="6371347" cy="428074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A8BDC0DE-BCC5-3FFE-E640-3E8D4124AE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332F6B12-7227-47F2-9942-EC8B79368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165" y="258802"/>
            <a:ext cx="8140490" cy="648072"/>
          </a:xfrm>
        </p:spPr>
        <p:txBody>
          <a:bodyPr>
            <a:normAutofit/>
          </a:bodyPr>
          <a:lstStyle/>
          <a:p>
            <a:r>
              <a:rPr lang="fr-FR" sz="3200" b="1">
                <a:latin typeface="+mn-lt"/>
              </a:rPr>
              <a:t>Je commente un document</a:t>
            </a:r>
            <a:endParaRPr lang="fr-FR" sz="3200" b="1" dirty="0">
              <a:latin typeface="+mn-lt"/>
            </a:endParaRP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C6A6F4E8-2F9B-40EF-8AF0-D6C7F838DCC3}"/>
              </a:ext>
            </a:extLst>
          </p:cNvPr>
          <p:cNvSpPr txBox="1">
            <a:spLocks/>
          </p:cNvSpPr>
          <p:nvPr/>
        </p:nvSpPr>
        <p:spPr>
          <a:xfrm>
            <a:off x="917150" y="1355288"/>
            <a:ext cx="11124824" cy="15121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/>
              <a:t>Observe cette photo. Tu dois la commenter, échanger avec tes camarades pour connaître leur avis. </a:t>
            </a:r>
          </a:p>
          <a:p>
            <a:pPr>
              <a:spcBef>
                <a:spcPts val="0"/>
              </a:spcBef>
            </a:pPr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E42B6DF-E5CA-43BB-B0EA-D4B627AA67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6264" y="2399405"/>
            <a:ext cx="3931829" cy="3830461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A1525847-0FBE-4DD0-BA0A-4A3DA516D57C}"/>
              </a:ext>
            </a:extLst>
          </p:cNvPr>
          <p:cNvSpPr txBox="1"/>
          <p:nvPr/>
        </p:nvSpPr>
        <p:spPr>
          <a:xfrm>
            <a:off x="123305" y="6328370"/>
            <a:ext cx="6098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i="1" dirty="0">
                <a:solidFill>
                  <a:srgbClr val="00B050"/>
                </a:solidFill>
              </a:rPr>
              <a:t>Oral 3 Je participe à des échanges.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27F443D-BA51-E60E-AB65-022EF31331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863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332F6B12-7227-47F2-9942-EC8B79368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165" y="258802"/>
            <a:ext cx="8140490" cy="648072"/>
          </a:xfrm>
        </p:spPr>
        <p:txBody>
          <a:bodyPr>
            <a:normAutofit/>
          </a:bodyPr>
          <a:lstStyle/>
          <a:p>
            <a:r>
              <a:rPr lang="fr-FR" sz="3200" b="1" dirty="0">
                <a:latin typeface="+mn-lt"/>
              </a:rPr>
              <a:t>Je commence à mémoriser des proverbes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C6A6F4E8-2F9B-40EF-8AF0-D6C7F838DCC3}"/>
              </a:ext>
            </a:extLst>
          </p:cNvPr>
          <p:cNvSpPr txBox="1">
            <a:spLocks/>
          </p:cNvSpPr>
          <p:nvPr/>
        </p:nvSpPr>
        <p:spPr>
          <a:xfrm>
            <a:off x="1778759" y="1122898"/>
            <a:ext cx="8140490" cy="15121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/>
              <a:t>Je relis les proverbes de la fiche, je les récite et je commence à les mémoriser. </a:t>
            </a:r>
          </a:p>
          <a:p>
            <a:pPr>
              <a:spcBef>
                <a:spcPts val="0"/>
              </a:spcBef>
            </a:pPr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1525847-0FBE-4DD0-BA0A-4A3DA516D57C}"/>
              </a:ext>
            </a:extLst>
          </p:cNvPr>
          <p:cNvSpPr txBox="1"/>
          <p:nvPr/>
        </p:nvSpPr>
        <p:spPr>
          <a:xfrm>
            <a:off x="123304" y="6328370"/>
            <a:ext cx="66377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i="1" dirty="0">
                <a:solidFill>
                  <a:srgbClr val="00B050"/>
                </a:solidFill>
              </a:rPr>
              <a:t>Oral 1 J’écoute avec attention, Oral 2 Je mets en voix un court texte.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2E2E6FC-4D59-F62C-5D21-61F3A59874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3768" y="1750486"/>
            <a:ext cx="5802032" cy="447938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276A9D9-CA82-578D-4C77-102580D4EF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524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247F2461-E373-423A-949A-4DBDB701D6DD}"/>
              </a:ext>
            </a:extLst>
          </p:cNvPr>
          <p:cNvSpPr txBox="1">
            <a:spLocks/>
          </p:cNvSpPr>
          <p:nvPr/>
        </p:nvSpPr>
        <p:spPr>
          <a:xfrm>
            <a:off x="339675" y="5919250"/>
            <a:ext cx="4464496" cy="938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800" dirty="0"/>
          </a:p>
          <a:p>
            <a:r>
              <a:rPr lang="fr-FR" sz="2000" i="1" dirty="0">
                <a:solidFill>
                  <a:srgbClr val="00B050"/>
                </a:solidFill>
              </a:rPr>
              <a:t>Oral 1 J’écoute avec attention.</a:t>
            </a:r>
            <a:br>
              <a:rPr lang="fr-FR" sz="2000" dirty="0">
                <a:solidFill>
                  <a:srgbClr val="00B050"/>
                </a:solidFill>
              </a:rPr>
            </a:br>
            <a:r>
              <a:rPr lang="fr-FR" sz="2000" i="1" dirty="0">
                <a:solidFill>
                  <a:srgbClr val="00B050"/>
                </a:solidFill>
              </a:rPr>
              <a:t>Oral 4</a:t>
            </a:r>
            <a:r>
              <a:rPr lang="fr-FR" sz="2000" dirty="0">
                <a:solidFill>
                  <a:srgbClr val="00B050"/>
                </a:solidFill>
              </a:rPr>
              <a:t> </a:t>
            </a:r>
            <a:r>
              <a:rPr lang="fr-FR" sz="2000" i="1" dirty="0">
                <a:solidFill>
                  <a:srgbClr val="00B050"/>
                </a:solidFill>
              </a:rPr>
              <a:t>Je participe à des échanges.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6D640219-2F31-4424-9340-251F2BF5E7CD}"/>
              </a:ext>
            </a:extLst>
          </p:cNvPr>
          <p:cNvSpPr txBox="1">
            <a:spLocks/>
          </p:cNvSpPr>
          <p:nvPr/>
        </p:nvSpPr>
        <p:spPr>
          <a:xfrm>
            <a:off x="1859305" y="118179"/>
            <a:ext cx="7681510" cy="6445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>
                <a:latin typeface="+mn-lt"/>
              </a:rPr>
              <a:t>Convaincre le maitre / la maitresse</a:t>
            </a:r>
            <a:endParaRPr lang="fr-FR" sz="4000" b="1" dirty="0">
              <a:latin typeface="+mn-lt"/>
            </a:endParaRPr>
          </a:p>
        </p:txBody>
      </p:sp>
      <p:sp>
        <p:nvSpPr>
          <p:cNvPr id="10" name="Titre 6">
            <a:extLst>
              <a:ext uri="{FF2B5EF4-FFF2-40B4-BE49-F238E27FC236}">
                <a16:creationId xmlns:a16="http://schemas.microsoft.com/office/drawing/2014/main" id="{CEF8A2AB-5E43-4734-B241-C8287B437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6780" y="1627591"/>
            <a:ext cx="4095189" cy="1245795"/>
          </a:xfrm>
        </p:spPr>
        <p:txBody>
          <a:bodyPr>
            <a:normAutofit/>
          </a:bodyPr>
          <a:lstStyle/>
          <a:p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Tu dois convaincre le maitre / la maitresse de venir travailler en rollers / en vélo.</a:t>
            </a:r>
            <a:endParaRPr lang="fr-FR" dirty="0"/>
          </a:p>
        </p:txBody>
      </p:sp>
      <p:pic>
        <p:nvPicPr>
          <p:cNvPr id="15" name="Picture 2" descr="Roller Jambes, Du Patin À Roulettes, Patinage">
            <a:extLst>
              <a:ext uri="{FF2B5EF4-FFF2-40B4-BE49-F238E27FC236}">
                <a16:creationId xmlns:a16="http://schemas.microsoft.com/office/drawing/2014/main" id="{091E3D14-C5B4-494D-A828-9DFC0BBB69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0" r="45205" b="10101"/>
          <a:stretch/>
        </p:blipFill>
        <p:spPr bwMode="auto">
          <a:xfrm>
            <a:off x="6861360" y="1543006"/>
            <a:ext cx="2376265" cy="292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101824C-581D-B0A6-736D-9BE160417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6635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151</Words>
  <Application>Microsoft Office PowerPoint</Application>
  <PresentationFormat>Grand écran</PresentationFormat>
  <Paragraphs>23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Autour du mot :</vt:lpstr>
      <vt:lpstr>Je commente un document</vt:lpstr>
      <vt:lpstr>Je commence à mémoriser des proverbes</vt:lpstr>
      <vt:lpstr>Tu dois convaincre le maitre / la maitresse de venir travailler en rollers / en vélo.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19</cp:revision>
  <dcterms:created xsi:type="dcterms:W3CDTF">2021-07-17T07:25:24Z</dcterms:created>
  <dcterms:modified xsi:type="dcterms:W3CDTF">2022-08-05T20:58:12Z</dcterms:modified>
</cp:coreProperties>
</file>